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1"/>
  </p:notesMasterIdLst>
  <p:handoutMasterIdLst>
    <p:handoutMasterId r:id="rId22"/>
  </p:handoutMasterIdLst>
  <p:sldIdLst>
    <p:sldId id="668" r:id="rId6"/>
    <p:sldId id="1006" r:id="rId7"/>
    <p:sldId id="998" r:id="rId8"/>
    <p:sldId id="999" r:id="rId9"/>
    <p:sldId id="1007" r:id="rId10"/>
    <p:sldId id="1008" r:id="rId11"/>
    <p:sldId id="1000" r:id="rId12"/>
    <p:sldId id="1001" r:id="rId13"/>
    <p:sldId id="1010" r:id="rId14"/>
    <p:sldId id="1011" r:id="rId15"/>
    <p:sldId id="1002" r:id="rId16"/>
    <p:sldId id="1003" r:id="rId17"/>
    <p:sldId id="1004" r:id="rId18"/>
    <p:sldId id="1012" r:id="rId19"/>
    <p:sldId id="672" r:id="rId2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00"/>
            <p14:sldId id="1001"/>
            <p14:sldId id="1010"/>
            <p14:sldId id="1011"/>
            <p14:sldId id="1002"/>
            <p14:sldId id="1003"/>
            <p14:sldId id="1004"/>
            <p14:sldId id="1012"/>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31" d="100"/>
          <a:sy n="31" d="100"/>
        </p:scale>
        <p:origin x="896"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After you download and unzip the chefdk-fundamentals-repo, copy the included cookbooks folder and paste it into  your local existing chef-repo folder. Let the new cookbooks folder (that you got from the chefdk-fundamentals-repo) overwrite the existing cookbooks folder that was in your chef-repo folder.</a:t>
            </a:r>
          </a:p>
          <a:p>
            <a:endParaRPr lang="en-US" baseline="0" dirty="0" smtClean="0"/>
          </a:p>
          <a:p>
            <a:r>
              <a:rPr lang="en-US" baseline="0" dirty="0" smtClean="0"/>
              <a:t>Important: If you had an existing chef-repo prior to class that you want to preserve, save a copy of your old cookbooks folder before pasting the new one into your chef-repo.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7186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dirty="0" smtClean="0"/>
              <a:t>TBD: Have them</a:t>
            </a:r>
            <a:r>
              <a:rPr lang="en-US" baseline="0" dirty="0" smtClean="0"/>
              <a:t> install </a:t>
            </a:r>
            <a:r>
              <a:rPr lang="en-US" baseline="0" dirty="0" err="1" smtClean="0"/>
              <a:t>git</a:t>
            </a:r>
            <a:r>
              <a:rPr lang="en-US" baseline="0" dirty="0" smtClean="0"/>
              <a:t> unless they aren't allowed to. Instructor Note; If a student can't or don't want to install </a:t>
            </a:r>
            <a:r>
              <a:rPr lang="en-US" baseline="0" dirty="0" err="1" smtClean="0"/>
              <a:t>git</a:t>
            </a:r>
            <a:r>
              <a:rPr lang="en-US" baseline="0" dirty="0" smtClean="0"/>
              <a:t>, tell them no prob...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 to do anything, but can also be used productively on the first day without ever touching a config file. Atom </a:t>
            </a:r>
            <a:r>
              <a:rPr lang="en-US" dirty="0" smtClean="0"/>
              <a:t>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 I think we should move this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53646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TBD: Shouldn't</a:t>
            </a:r>
            <a:r>
              <a:rPr lang="en-US" baseline="0" dirty="0" smtClean="0"/>
              <a:t> they have already downloaded prior class or on morning 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CD to your chef-repo and then </a:t>
            </a:r>
            <a:r>
              <a:rPr lang="en-US" dirty="0" smtClean="0"/>
              <a:t>run</a:t>
            </a:r>
            <a:r>
              <a:rPr lang="en-US" baseline="0" dirty="0" smtClean="0"/>
              <a:t> these commands.</a:t>
            </a:r>
            <a:endParaRPr lang="en-US" dirty="0" smtClean="0"/>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Paste the cookbooks Folder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10296842" y="3374810"/>
            <a:ext cx="5819458" cy="2963788"/>
          </a:xfrm>
          <a:prstGeom prst="rect">
            <a:avLst/>
          </a:prstGeom>
          <a:ln>
            <a:solidFill>
              <a:schemeClr val="accent1"/>
            </a:solidFill>
          </a:ln>
        </p:spPr>
      </p:pic>
      <p:sp>
        <p:nvSpPr>
          <p:cNvPr id="8" name="Text Placeholder 4"/>
          <p:cNvSpPr>
            <a:spLocks noGrp="1"/>
          </p:cNvSpPr>
          <p:nvPr>
            <p:ph type="body" sz="quarter" idx="12"/>
          </p:nvPr>
        </p:nvSpPr>
        <p:spPr>
          <a:xfrm>
            <a:off x="11612727" y="2755480"/>
            <a:ext cx="2336030" cy="69430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gn="ctr"/>
            <a:r>
              <a:rPr lang="en-US" dirty="0" smtClean="0"/>
              <a:t>chef-repo</a:t>
            </a:r>
            <a:endParaRPr lang="en-US" dirty="0"/>
          </a:p>
        </p:txBody>
      </p:sp>
      <p:sp>
        <p:nvSpPr>
          <p:cNvPr id="7" name="Subtitle 4"/>
          <p:cNvSpPr txBox="1">
            <a:spLocks/>
          </p:cNvSpPr>
          <p:nvPr/>
        </p:nvSpPr>
        <p:spPr>
          <a:xfrm>
            <a:off x="478593" y="1760806"/>
            <a:ext cx="9478207" cy="4777154"/>
          </a:xfrm>
          <a:prstGeom prst="rect">
            <a:avLst/>
          </a:prstGeom>
        </p:spPr>
        <p:txBody>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dirty="0" smtClean="0"/>
              <a:t>Copy the cookbooks folder from </a:t>
            </a:r>
            <a:r>
              <a:rPr lang="en-US" dirty="0"/>
              <a:t>the chefdk-fundamentals-repo</a:t>
            </a:r>
          </a:p>
          <a:p>
            <a:r>
              <a:rPr lang="en-US" dirty="0" smtClean="0"/>
              <a:t>and paste it into your local chef-repo.</a:t>
            </a:r>
            <a:endParaRPr lang="en-US" dirty="0"/>
          </a:p>
        </p:txBody>
      </p:sp>
    </p:spTree>
    <p:extLst>
      <p:ext uri="{BB962C8B-B14F-4D97-AF65-F5344CB8AC3E}">
        <p14:creationId xmlns:p14="http://schemas.microsoft.com/office/powerpoint/2010/main" val="209464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Windows </a:t>
            </a:r>
            <a:r>
              <a:rPr lang="en-US" dirty="0" err="1" smtClean="0"/>
              <a:t>Powershell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a:xfrm>
            <a:off x="552641" y="1856198"/>
            <a:ext cx="6367703"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600" dirty="0" smtClean="0">
                <a:cs typeface="Inconsolata"/>
              </a:rPr>
              <a:t>Windows users can also use Windows </a:t>
            </a:r>
            <a:r>
              <a:rPr lang="en-US" sz="3600" dirty="0" err="1" smtClean="0">
                <a:cs typeface="Inconsolata"/>
              </a:rPr>
              <a:t>Powershell</a:t>
            </a:r>
            <a:r>
              <a:rPr lang="en-US" sz="3600" dirty="0" smtClean="0">
                <a:cs typeface="Inconsolata"/>
              </a:rPr>
              <a:t> as their local workstation's command line interface.</a:t>
            </a:r>
          </a:p>
          <a:p>
            <a:r>
              <a:rPr lang="en-US" sz="3600" dirty="0" smtClean="0">
                <a:cs typeface="Inconsolata"/>
              </a:rPr>
              <a:t> </a:t>
            </a:r>
          </a:p>
          <a:p>
            <a:r>
              <a:rPr lang="en-US" sz="3600" dirty="0" smtClean="0">
                <a:cs typeface="Inconsolata"/>
              </a:rPr>
              <a:t>Windows </a:t>
            </a:r>
            <a:r>
              <a:rPr lang="en-US" sz="3600" dirty="0" err="1" smtClean="0">
                <a:cs typeface="Inconsolata"/>
              </a:rPr>
              <a:t>Powershell</a:t>
            </a:r>
            <a:r>
              <a:rPr lang="en-US" sz="3600" dirty="0" smtClean="0">
                <a:cs typeface="Inconsolata"/>
              </a:rPr>
              <a:t> may be easier to use than the Windows command prompt (cmd.exe).</a:t>
            </a:r>
            <a:endParaRPr lang="en-US" sz="3600" dirty="0">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6943915" y="2188708"/>
            <a:ext cx="9088902" cy="4108184"/>
          </a:xfrm>
          <a:prstGeom prst="rect">
            <a:avLst/>
          </a:prstGeom>
        </p:spPr>
      </p:pic>
    </p:spTree>
    <p:extLst>
      <p:ext uri="{BB962C8B-B14F-4D97-AF65-F5344CB8AC3E}">
        <p14:creationId xmlns:p14="http://schemas.microsoft.com/office/powerpoint/2010/main" val="3737111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426410" y="587020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1915729" y="1269157"/>
            <a:ext cx="12424543" cy="6492609"/>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15289</TotalTime>
  <Words>1424</Words>
  <Application>Microsoft Office PowerPoint</Application>
  <PresentationFormat>Custom</PresentationFormat>
  <Paragraphs>146</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Lab: Run All These Commands</vt:lpstr>
      <vt:lpstr>GE: Download a Repository</vt:lpstr>
      <vt:lpstr>GE: Download the Repository</vt:lpstr>
      <vt:lpstr>GE: Paste the cookbooks Folder</vt:lpstr>
      <vt:lpstr>git</vt:lpstr>
      <vt:lpstr>Text Editors</vt:lpstr>
      <vt:lpstr>ATOM Editor</vt:lpstr>
      <vt:lpstr>Windows Powershell</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1959</cp:revision>
  <cp:lastPrinted>2015-02-07T23:49:10Z</cp:lastPrinted>
  <dcterms:created xsi:type="dcterms:W3CDTF">2012-09-13T17:36:07Z</dcterms:created>
  <dcterms:modified xsi:type="dcterms:W3CDTF">2015-09-23T19:37:03Z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